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5" r:id="rId5"/>
    <p:sldId id="306" r:id="rId6"/>
    <p:sldId id="319" r:id="rId7"/>
    <p:sldId id="318" r:id="rId8"/>
    <p:sldId id="323" r:id="rId9"/>
    <p:sldId id="324" r:id="rId10"/>
    <p:sldId id="326" r:id="rId11"/>
    <p:sldId id="327" r:id="rId12"/>
    <p:sldId id="329" r:id="rId13"/>
    <p:sldId id="328" r:id="rId14"/>
    <p:sldId id="33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879" autoAdjust="0"/>
  </p:normalViewPr>
  <p:slideViewPr>
    <p:cSldViewPr snapToGrid="0">
      <p:cViewPr varScale="1">
        <p:scale>
          <a:sx n="46" d="100"/>
          <a:sy n="46" d="100"/>
        </p:scale>
        <p:origin x="58" y="6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936" y="2378751"/>
            <a:ext cx="5466127" cy="564305"/>
          </a:xfrm>
        </p:spPr>
        <p:txBody>
          <a:bodyPr/>
          <a:lstStyle/>
          <a:p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Kalkulator</a:t>
            </a:r>
            <a:r>
              <a:rPr lang="en-US" sz="2800" dirty="0"/>
              <a:t> </a:t>
            </a:r>
            <a:r>
              <a:rPr lang="en-US" sz="2800" dirty="0" err="1"/>
              <a:t>Sederhana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2935" y="1077432"/>
            <a:ext cx="3626129" cy="1197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PEMROGRAMAN BERORIENTASI OBJEK</a:t>
            </a:r>
          </a:p>
          <a:p>
            <a:r>
              <a:rPr lang="en-US" dirty="0"/>
              <a:t>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B7238BE-DCF0-F987-4AD1-2B5673762F6E}"/>
              </a:ext>
            </a:extLst>
          </p:cNvPr>
          <p:cNvSpPr txBox="1">
            <a:spLocks/>
          </p:cNvSpPr>
          <p:nvPr/>
        </p:nvSpPr>
        <p:spPr>
          <a:xfrm>
            <a:off x="4282935" y="2943056"/>
            <a:ext cx="3626129" cy="1197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AULIA IRFAN HAKIM</a:t>
            </a:r>
          </a:p>
          <a:p>
            <a:r>
              <a:rPr lang="en-US" dirty="0"/>
              <a:t>2200018329</a:t>
            </a:r>
          </a:p>
          <a:p>
            <a:r>
              <a:rPr lang="en-US" dirty="0"/>
              <a:t>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5B3C39D-4184-5813-10CE-4109CF682B77}"/>
              </a:ext>
            </a:extLst>
          </p:cNvPr>
          <p:cNvSpPr txBox="1">
            <a:spLocks/>
          </p:cNvSpPr>
          <p:nvPr/>
        </p:nvSpPr>
        <p:spPr>
          <a:xfrm>
            <a:off x="4323906" y="4487542"/>
            <a:ext cx="3626129" cy="1197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 : https://github.com/AuliaIrfanHakim/Kalkulator-Sederhana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5AB8-1549-C36C-69EF-80E9D765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Program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14B2B-E078-6C78-590A-52248F0307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6CC23-6E14-745A-B623-611561BE3F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FBD4DA-0DBD-5017-84AC-938134C8EB1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45367" y="2614613"/>
            <a:ext cx="5901265" cy="33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E63-B71C-25CD-17DF-D1533AD7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Unggahan</a:t>
            </a:r>
            <a:r>
              <a:rPr lang="en-US" dirty="0"/>
              <a:t> di </a:t>
            </a:r>
            <a:r>
              <a:rPr lang="en-US" dirty="0" err="1"/>
              <a:t>Github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6F1DD-BD20-022A-98AD-A0581012B8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47B09-A49E-60A4-7C7A-B60806366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6D2AF-5B0A-1201-FCD8-5DF3BDFA7A7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45367" y="2614613"/>
            <a:ext cx="5901265" cy="33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4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kalkulator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ditulis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Java.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Kalkulator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matematika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penjumlahan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perkalian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pembagian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0792" y="6356350"/>
            <a:ext cx="4114800" cy="365125"/>
          </a:xfrm>
        </p:spPr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B40B-BAD6-AC2B-0B21-F1EE4355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17411-AFBC-2973-0811-9D540BD88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dua </a:t>
            </a:r>
            <a:r>
              <a:rPr lang="en-US" dirty="0" err="1"/>
              <a:t>bilangan</a:t>
            </a:r>
            <a:r>
              <a:rPr lang="en-US" dirty="0"/>
              <a:t>.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penjumlahan</a:t>
            </a:r>
            <a:r>
              <a:rPr lang="en-US" dirty="0"/>
              <a:t>, </a:t>
            </a:r>
            <a:r>
              <a:rPr lang="en-US" dirty="0" err="1"/>
              <a:t>pengurangan</a:t>
            </a:r>
            <a:r>
              <a:rPr lang="en-US" dirty="0"/>
              <a:t>, </a:t>
            </a:r>
            <a:r>
              <a:rPr lang="en-US" dirty="0" err="1"/>
              <a:t>perkalian</a:t>
            </a:r>
            <a:r>
              <a:rPr lang="en-US" dirty="0"/>
              <a:t>, dan </a:t>
            </a:r>
            <a:r>
              <a:rPr lang="en-US" dirty="0" err="1"/>
              <a:t>pembagian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3D035-5F7F-9C04-7581-07845D600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E81BC-0B0C-3F48-AF15-BB74A4579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2EC-EC92-401F-3D5E-AAD64DE5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Kerja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D5D83-BA8A-20AC-F6F8-53203EC9F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49417-0B06-AD1E-AAB1-AC0A68852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7B501-4BB4-D135-E3C6-546BBBFAB8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1.	</a:t>
            </a:r>
            <a:r>
              <a:rPr lang="en-ID" dirty="0" err="1"/>
              <a:t>Inisialisasi</a:t>
            </a:r>
            <a:endParaRPr lang="en-ID" dirty="0"/>
          </a:p>
          <a:p>
            <a:r>
              <a:rPr lang="en-ID" dirty="0"/>
              <a:t>2.	</a:t>
            </a:r>
            <a:r>
              <a:rPr lang="en-ID" dirty="0" err="1"/>
              <a:t>Sambutan</a:t>
            </a:r>
            <a:r>
              <a:rPr lang="en-ID" dirty="0"/>
              <a:t> dan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Operasi</a:t>
            </a:r>
            <a:endParaRPr lang="en-ID" dirty="0"/>
          </a:p>
          <a:p>
            <a:r>
              <a:rPr lang="en-ID" dirty="0"/>
              <a:t>3.	Input </a:t>
            </a:r>
            <a:r>
              <a:rPr lang="en-ID" dirty="0" err="1"/>
              <a:t>Pengguna</a:t>
            </a:r>
            <a:endParaRPr lang="en-ID" dirty="0"/>
          </a:p>
          <a:p>
            <a:r>
              <a:rPr lang="en-ID" dirty="0"/>
              <a:t>4.	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Operasi</a:t>
            </a:r>
            <a:endParaRPr lang="en-ID" dirty="0"/>
          </a:p>
          <a:p>
            <a:r>
              <a:rPr lang="en-ID" dirty="0"/>
              <a:t>5.	Input </a:t>
            </a:r>
            <a:r>
              <a:rPr lang="en-ID" dirty="0" err="1"/>
              <a:t>bilangan</a:t>
            </a:r>
            <a:endParaRPr lang="en-ID" dirty="0"/>
          </a:p>
          <a:p>
            <a:r>
              <a:rPr lang="en-ID" dirty="0"/>
              <a:t>6.	</a:t>
            </a:r>
            <a:r>
              <a:rPr lang="en-ID" dirty="0" err="1"/>
              <a:t>Pemilihan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dan </a:t>
            </a:r>
            <a:r>
              <a:rPr lang="en-ID" dirty="0" err="1"/>
              <a:t>Eksekusi</a:t>
            </a:r>
            <a:endParaRPr lang="en-ID" dirty="0"/>
          </a:p>
          <a:p>
            <a:r>
              <a:rPr lang="en-ID" dirty="0"/>
              <a:t>7.	</a:t>
            </a:r>
            <a:r>
              <a:rPr lang="en-ID" dirty="0" err="1"/>
              <a:t>Perhitungan</a:t>
            </a:r>
            <a:r>
              <a:rPr lang="en-ID" dirty="0"/>
              <a:t> dan Output</a:t>
            </a:r>
          </a:p>
          <a:p>
            <a:r>
              <a:rPr lang="en-ID" dirty="0"/>
              <a:t>8.	</a:t>
            </a:r>
            <a:r>
              <a:rPr lang="en-ID" dirty="0" err="1"/>
              <a:t>Selesai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153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48F5-3BA2-12D9-2756-AD3FAE08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Class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58D07-9C11-8B6D-9F19-2C7384E025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1D9FB-D847-86EB-7403-B19DB5381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03FCF5-F542-0F6A-D076-633F0EC6FE4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3169444"/>
            <a:ext cx="6296025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33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8888-F902-36F5-2457-9A11F055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25EBA-8796-1DF0-2236-E1B2EC1EED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99B8D-78D6-6EB4-86EC-6E12784A8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20F6CD-F451-A2E1-98C9-50C12060B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350" y="3018473"/>
            <a:ext cx="5987299" cy="34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5990-46CB-9B03-4B39-CE10BD07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Kode Program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D947-63AE-5E35-1F8B-FEBA90C5E2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593F-EE34-BBC2-6F7B-148C779C4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E71BE4-FCF4-C352-9817-A5640FEC74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45606"/>
            <a:ext cx="5181600" cy="29146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26CE36-1B7F-097F-19B8-C593B14B0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945606"/>
            <a:ext cx="5181600" cy="29146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D4ABF4-AAF9-EE33-0FF5-FBF707CBF8AE}"/>
              </a:ext>
            </a:extLst>
          </p:cNvPr>
          <p:cNvSpPr txBox="1">
            <a:spLocks/>
          </p:cNvSpPr>
          <p:nvPr/>
        </p:nvSpPr>
        <p:spPr>
          <a:xfrm>
            <a:off x="3362936" y="2378751"/>
            <a:ext cx="5466127" cy="56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</a:t>
            </a:r>
            <a:r>
              <a:rPr lang="en-US" sz="2400" dirty="0" err="1"/>
              <a:t>Kalkulator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46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8300-F915-F9A1-BF83-483E91EE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Kode Program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659F-6280-6930-4205-3CA09B13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C217-1C30-EC92-9545-303A50088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664E5E-2E35-7B03-0D47-284B83C42372}"/>
              </a:ext>
            </a:extLst>
          </p:cNvPr>
          <p:cNvSpPr txBox="1">
            <a:spLocks/>
          </p:cNvSpPr>
          <p:nvPr/>
        </p:nvSpPr>
        <p:spPr>
          <a:xfrm>
            <a:off x="-1015850" y="2334857"/>
            <a:ext cx="5466127" cy="56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</a:t>
            </a:r>
            <a:r>
              <a:rPr lang="en-US" sz="2400" dirty="0" err="1"/>
              <a:t>Tambah</a:t>
            </a:r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CC1D5D-91CB-B88F-11E9-BD2206971E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45606"/>
            <a:ext cx="5181600" cy="29146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BF2FC-19ED-F220-6BA2-DFAAD65CF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945606"/>
            <a:ext cx="5181600" cy="29146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AE705B-469D-162C-B762-8AA7F3E673BE}"/>
              </a:ext>
            </a:extLst>
          </p:cNvPr>
          <p:cNvSpPr txBox="1">
            <a:spLocks/>
          </p:cNvSpPr>
          <p:nvPr/>
        </p:nvSpPr>
        <p:spPr>
          <a:xfrm>
            <a:off x="4219963" y="2358079"/>
            <a:ext cx="5466127" cy="56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Kurang</a:t>
            </a:r>
          </a:p>
        </p:txBody>
      </p:sp>
    </p:spTree>
    <p:extLst>
      <p:ext uri="{BB962C8B-B14F-4D97-AF65-F5344CB8AC3E}">
        <p14:creationId xmlns:p14="http://schemas.microsoft.com/office/powerpoint/2010/main" val="272120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2C0B-412B-E92C-9C33-F4E7666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Kode Program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6CA1-5215-E7B6-195A-014F76006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PBO2023_2200018329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F568-EFE7-EBFF-CD17-5F7BA03A5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A0BEB6-E787-4E22-C4B6-563097A08E6D}"/>
              </a:ext>
            </a:extLst>
          </p:cNvPr>
          <p:cNvSpPr txBox="1">
            <a:spLocks/>
          </p:cNvSpPr>
          <p:nvPr/>
        </p:nvSpPr>
        <p:spPr>
          <a:xfrm>
            <a:off x="4029519" y="2317430"/>
            <a:ext cx="5466127" cy="56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</a:t>
            </a:r>
            <a:r>
              <a:rPr lang="en-US" sz="2400" dirty="0" err="1"/>
              <a:t>Bagi</a:t>
            </a:r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F25840-EEFF-BA90-2F98-7E1C5161F5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45606"/>
            <a:ext cx="5181600" cy="29146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2E2E66-8878-B281-3FF7-BE93B3D30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945606"/>
            <a:ext cx="5181600" cy="29146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9D8781-1A76-B7EF-DFA8-4AD11B68FE02}"/>
              </a:ext>
            </a:extLst>
          </p:cNvPr>
          <p:cNvSpPr txBox="1">
            <a:spLocks/>
          </p:cNvSpPr>
          <p:nvPr/>
        </p:nvSpPr>
        <p:spPr>
          <a:xfrm>
            <a:off x="-1356450" y="2313461"/>
            <a:ext cx="5466127" cy="56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 Kali</a:t>
            </a:r>
          </a:p>
        </p:txBody>
      </p:sp>
    </p:spTree>
    <p:extLst>
      <p:ext uri="{BB962C8B-B14F-4D97-AF65-F5344CB8AC3E}">
        <p14:creationId xmlns:p14="http://schemas.microsoft.com/office/powerpoint/2010/main" val="375200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{B67A4BBB-4B74-4449-9BE3-2C152208A827}tf56410444_win32</Template>
  <TotalTime>71</TotalTime>
  <Words>184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Times New Roman</vt:lpstr>
      <vt:lpstr>Office Theme</vt:lpstr>
      <vt:lpstr>Aplikasi Kalkulator Sederhana</vt:lpstr>
      <vt:lpstr>Deskripsi Aplikasi</vt:lpstr>
      <vt:lpstr>Fitur Aplikasi</vt:lpstr>
      <vt:lpstr>Alur Kerja</vt:lpstr>
      <vt:lpstr>Diagram Class</vt:lpstr>
      <vt:lpstr>Rancangan Antarmuka</vt:lpstr>
      <vt:lpstr>Kode Program</vt:lpstr>
      <vt:lpstr>Kode Program</vt:lpstr>
      <vt:lpstr>Kode Program</vt:lpstr>
      <vt:lpstr>Tampilan Luaran Program</vt:lpstr>
      <vt:lpstr>Unggahan di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Kalkulator Sederhana</dc:title>
  <dc:creator>auliairfanhakim@gmail.com</dc:creator>
  <cp:lastModifiedBy>Aulia I</cp:lastModifiedBy>
  <cp:revision>3</cp:revision>
  <dcterms:created xsi:type="dcterms:W3CDTF">2024-01-10T06:29:23Z</dcterms:created>
  <dcterms:modified xsi:type="dcterms:W3CDTF">2024-01-11T11:18:31Z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